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99" d="100"/>
          <a:sy n="99" d="100"/>
        </p:scale>
        <p:origin x="103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12/14/2022</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12/14/2022</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085FF432E285C24598AB94106883C67B" ma:contentTypeVersion="10" ma:contentTypeDescription="" ma:contentTypeScope="" ma:versionID="da3fe7e633ff8643204c84cb156f6c81">
  <xsd:schema xmlns:xsd="http://www.w3.org/2001/XMLSchema" xmlns:xs="http://www.w3.org/2001/XMLSchema" xmlns:p="http://schemas.microsoft.com/office/2006/metadata/properties" xmlns:ns1="http://schemas.microsoft.com/sharepoint/v3" xmlns:ns2="eb3f7de7-c935-4ca6-a12c-1f73773710ec" xmlns:ns3="99a3dbe9-a419-4cf9-93f3-8bfd5ab4462f" targetNamespace="http://schemas.microsoft.com/office/2006/metadata/properties" ma:root="true" ma:fieldsID="7cd91f4ac478e81ea46e9195f603c0c3" ns1:_="" ns2:_="" ns3:_="">
    <xsd:import namespace="http://schemas.microsoft.com/sharepoint/v3"/>
    <xsd:import namespace="eb3f7de7-c935-4ca6-a12c-1f73773710ec"/>
    <xsd:import namespace="99a3dbe9-a419-4cf9-93f3-8bfd5ab4462f"/>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a3dbe9-a419-4cf9-93f3-8bfd5ab4462f"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purl.org/dc/elements/1.1/"/>
    <ds:schemaRef ds:uri="http://schemas.microsoft.com/office/2006/metadata/properties"/>
    <ds:schemaRef ds:uri="http://schemas.microsoft.com/sharepoint/v3"/>
    <ds:schemaRef ds:uri="http://purl.org/dc/terms/"/>
    <ds:schemaRef ds:uri="99a3dbe9-a419-4cf9-93f3-8bfd5ab4462f"/>
    <ds:schemaRef ds:uri="http://schemas.microsoft.com/office/2006/documentManagement/types"/>
    <ds:schemaRef ds:uri="http://schemas.microsoft.com/office/infopath/2007/PartnerControls"/>
    <ds:schemaRef ds:uri="http://schemas.openxmlformats.org/package/2006/metadata/core-properties"/>
    <ds:schemaRef ds:uri="eb3f7de7-c935-4ca6-a12c-1f73773710ec"/>
    <ds:schemaRef ds:uri="http://www.w3.org/XML/1998/namespace"/>
    <ds:schemaRef ds:uri="http://purl.org/dc/dcmitype/"/>
  </ds:schemaRefs>
</ds:datastoreItem>
</file>

<file path=customXml/itemProps3.xml><?xml version="1.0" encoding="utf-8"?>
<ds:datastoreItem xmlns:ds="http://schemas.openxmlformats.org/officeDocument/2006/customXml" ds:itemID="{A3831099-08DD-4B79-8566-99E428DD67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99a3dbe9-a419-4cf9-93f3-8bfd5ab446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2022-12-14T09:38:16Z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0x01010037EA2DD516505C4D92B92F8677CFB68500085FF432E285C24598AB94106883C67B</vt:lpwstr>
  </property>
</Properties>
</file>