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j0lf7QM0TxD1trHlaj7OpGPOXe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e4ed7e36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3e4ed7e36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"/>
          <p:cNvSpPr txBox="1">
            <a:spLocks noGrp="1"/>
          </p:cNvSpPr>
          <p:nvPr>
            <p:ph type="ctrTitle"/>
          </p:nvPr>
        </p:nvSpPr>
        <p:spPr>
          <a:xfrm>
            <a:off x="381000" y="4042050"/>
            <a:ext cx="5331900" cy="18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F3E"/>
              </a:buClr>
              <a:buSzPts val="4000"/>
              <a:buNone/>
              <a:defRPr sz="4000" b="1">
                <a:solidFill>
                  <a:srgbClr val="FFCF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2C24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84695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8200" y="163025"/>
            <a:ext cx="105156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2C2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2C2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"/>
          <p:cNvSpPr txBox="1">
            <a:spLocks noGrp="1"/>
          </p:cNvSpPr>
          <p:nvPr>
            <p:ph type="title"/>
          </p:nvPr>
        </p:nvSpPr>
        <p:spPr>
          <a:xfrm>
            <a:off x="838200" y="163025"/>
            <a:ext cx="105156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2C2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body" idx="1"/>
          </p:nvPr>
        </p:nvSpPr>
        <p:spPr>
          <a:xfrm>
            <a:off x="838200" y="1266502"/>
            <a:ext cx="10515600" cy="4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>
            <a:spLocks noGrp="1"/>
          </p:cNvSpPr>
          <p:nvPr>
            <p:ph type="title"/>
          </p:nvPr>
        </p:nvSpPr>
        <p:spPr>
          <a:xfrm>
            <a:off x="838200" y="163025"/>
            <a:ext cx="105156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2C2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body" idx="1"/>
          </p:nvPr>
        </p:nvSpPr>
        <p:spPr>
          <a:xfrm>
            <a:off x="838200" y="1266502"/>
            <a:ext cx="10515600" cy="4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39435f2f6d4_0_13"/>
          <p:cNvSpPr txBox="1">
            <a:spLocks noGrp="1"/>
          </p:cNvSpPr>
          <p:nvPr>
            <p:ph type="title"/>
          </p:nvPr>
        </p:nvSpPr>
        <p:spPr>
          <a:xfrm>
            <a:off x="838200" y="163025"/>
            <a:ext cx="105156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2C2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39435f2f6d4_0_13"/>
          <p:cNvSpPr txBox="1">
            <a:spLocks noGrp="1"/>
          </p:cNvSpPr>
          <p:nvPr>
            <p:ph type="body" idx="1"/>
          </p:nvPr>
        </p:nvSpPr>
        <p:spPr>
          <a:xfrm>
            <a:off x="838200" y="1266502"/>
            <a:ext cx="10515600" cy="4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838200" y="163025"/>
            <a:ext cx="105156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2C2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2C2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84695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84695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163025"/>
            <a:ext cx="105156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2C2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2C24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84695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84695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163025"/>
            <a:ext cx="105156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2C24"/>
              </a:buClr>
              <a:buSzPts val="4400"/>
              <a:buFont typeface="Play"/>
              <a:buNone/>
              <a:defRPr sz="4400" b="0" i="0" u="none" strike="noStrike" cap="none">
                <a:solidFill>
                  <a:srgbClr val="ED2C24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266502"/>
            <a:ext cx="10515600" cy="4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84695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846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846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846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846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469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846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e4ed7e3601_0_0"/>
          <p:cNvSpPr txBox="1">
            <a:spLocks noGrp="1"/>
          </p:cNvSpPr>
          <p:nvPr>
            <p:ph type="ctrTitle"/>
          </p:nvPr>
        </p:nvSpPr>
        <p:spPr>
          <a:xfrm>
            <a:off x="381000" y="4042050"/>
            <a:ext cx="5331900" cy="185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>
            <a:spLocks noGrp="1"/>
          </p:cNvSpPr>
          <p:nvPr>
            <p:ph type="body" idx="1"/>
          </p:nvPr>
        </p:nvSpPr>
        <p:spPr>
          <a:xfrm>
            <a:off x="838200" y="1266502"/>
            <a:ext cx="10515600" cy="4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4695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3" ma:contentTypeDescription="Create a new document." ma:contentTypeScope="" ma:versionID="e3f33f6861f9ad23d3e10e4a402718fc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e90a8a013b7438a8c374c24b0f6a1cb0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32D060F-5B66-4BA7-98CF-D9F5D6FDDC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F455E1-240B-46B9-A6C9-94A29B8A0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32183A-B7A9-45BB-B2AB-B89D59A389E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f41fa17a-99c4-4c5f-bcb4-a52bd907e64f"/>
    <ds:schemaRef ds:uri="eb3f7de7-c935-4ca6-a12c-1f73773710e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Antoniya Boyanova-Popova</dc:creator>
  <cp:revision>1</cp:revision>
  <dcterms:created xsi:type="dcterms:W3CDTF">2025-03-18T11:16:14Z</dcterms:created>
  <dcterms:modified xsi:type="dcterms:W3CDTF">2026-06-03T09:17:24Z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