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9" d="100"/>
          <a:sy n="19" d="100"/>
        </p:scale>
        <p:origin x="29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14/11/2023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14/11/2023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14/11/2023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14/11/2023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775476fc-03f1-4bbb-8ee7-c40644a4def8">
      <Terms xmlns="http://schemas.microsoft.com/office/infopath/2007/PartnerControls"/>
    </lcf76f155ced4ddcb4097134ff3c332f>
    <TaxCatchAll xmlns="eb3f7de7-c935-4ca6-a12c-1f73773710e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8664675C78E1B419278048D051433F0" ma:contentTypeVersion="10" ma:contentTypeDescription="" ma:contentTypeScope="" ma:versionID="95e6f0a514359c9813ecbf69e23369a7">
  <xsd:schema xmlns:xsd="http://www.w3.org/2001/XMLSchema" xmlns:xs="http://www.w3.org/2001/XMLSchema" xmlns:p="http://schemas.microsoft.com/office/2006/metadata/properties" xmlns:ns2="eb3f7de7-c935-4ca6-a12c-1f73773710ec" xmlns:ns3="775476fc-03f1-4bbb-8ee7-c40644a4def8" targetNamespace="http://schemas.microsoft.com/office/2006/metadata/properties" ma:root="true" ma:fieldsID="6dd47db249b659436b1e481f11502fd3" ns2:_="" ns3:_="">
    <xsd:import namespace="eb3f7de7-c935-4ca6-a12c-1f73773710ec"/>
    <xsd:import namespace="775476fc-03f1-4bbb-8ee7-c40644a4def8"/>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75476fc-03f1-4bbb-8ee7-c40644a4def8"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775476fc-03f1-4bbb-8ee7-c40644a4def8"/>
    <ds:schemaRef ds:uri="eb3f7de7-c935-4ca6-a12c-1f73773710ec"/>
    <ds:schemaRef ds:uri="http://www.w3.org/XML/1998/namespace"/>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67B257DF-4593-4C05-A1CB-62E9CEE0C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775476fc-03f1-4bbb-8ee7-c40644a4de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Netta Dafne</cp:lastModifiedBy>
  <cp:revision>2</cp:revision>
  <dcterms:created xsi:type="dcterms:W3CDTF">2022-05-09T13:50:47Z</dcterms:created>
  <dcterms:modified xsi:type="dcterms:W3CDTF">2023-11-14T10:31:31Z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0x01010037EA2DD516505C4D92B92F8677CFB6850058664675C78E1B419278048D051433F0</vt:lpwstr>
  </property>
</Properties>
</file>