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E28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D9AAC-E057-469C-A3F3-3375B256AF29}" v="11" dt="2023-11-12T13:05:37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4"/>
    <p:restoredTop sz="94831"/>
  </p:normalViewPr>
  <p:slideViewPr>
    <p:cSldViewPr snapToGrid="0" snapToObjects="1">
      <p:cViewPr varScale="1">
        <p:scale>
          <a:sx n="103" d="100"/>
          <a:sy n="103" d="100"/>
        </p:scale>
        <p:origin x="86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ta Dafne" userId="89a71111-275f-4d76-be51-f523b3029291" providerId="ADAL" clId="{8EDAEC68-0092-419D-86B5-BB584982446F}"/>
    <pc:docChg chg="modSld">
      <pc:chgData name="Netta Dafne" userId="89a71111-275f-4d76-be51-f523b3029291" providerId="ADAL" clId="{8EDAEC68-0092-419D-86B5-BB584982446F}" dt="2023-11-12T13:08:18.806" v="0" actId="20577"/>
      <pc:docMkLst>
        <pc:docMk/>
      </pc:docMkLst>
      <pc:sldChg chg="modSp mod">
        <pc:chgData name="Netta Dafne" userId="89a71111-275f-4d76-be51-f523b3029291" providerId="ADAL" clId="{8EDAEC68-0092-419D-86B5-BB584982446F}" dt="2023-11-12T13:08:18.806" v="0" actId="20577"/>
        <pc:sldMkLst>
          <pc:docMk/>
          <pc:sldMk cId="2395375073" sldId="257"/>
        </pc:sldMkLst>
        <pc:graphicFrameChg chg="modGraphic">
          <ac:chgData name="Netta Dafne" userId="89a71111-275f-4d76-be51-f523b3029291" providerId="ADAL" clId="{8EDAEC68-0092-419D-86B5-BB584982446F}" dt="2023-11-12T13:08:18.806" v="0" actId="20577"/>
          <ac:graphicFrameMkLst>
            <pc:docMk/>
            <pc:sldMk cId="2395375073" sldId="257"/>
            <ac:graphicFrameMk id="11" creationId="{DD15E525-1919-3599-8BF9-911B32B4BB03}"/>
          </ac:graphicFrameMkLst>
        </pc:graphicFrameChg>
      </pc:sldChg>
    </pc:docChg>
  </pc:docChgLst>
  <pc:docChgLst>
    <pc:chgData name="Netta Dafne" userId="89a71111-275f-4d76-be51-f523b3029291" providerId="ADAL" clId="{A64D9AAC-E057-469C-A3F3-3375B256AF29}"/>
    <pc:docChg chg="undo redo custSel modSld">
      <pc:chgData name="Netta Dafne" userId="89a71111-275f-4d76-be51-f523b3029291" providerId="ADAL" clId="{A64D9AAC-E057-469C-A3F3-3375B256AF29}" dt="2023-11-12T13:05:40.212" v="39" actId="113"/>
      <pc:docMkLst>
        <pc:docMk/>
      </pc:docMkLst>
      <pc:sldChg chg="modSp mod">
        <pc:chgData name="Netta Dafne" userId="89a71111-275f-4d76-be51-f523b3029291" providerId="ADAL" clId="{A64D9AAC-E057-469C-A3F3-3375B256AF29}" dt="2023-11-12T13:01:11.327" v="0"/>
        <pc:sldMkLst>
          <pc:docMk/>
          <pc:sldMk cId="1518131276" sldId="256"/>
        </pc:sldMkLst>
        <pc:spChg chg="mod">
          <ac:chgData name="Netta Dafne" userId="89a71111-275f-4d76-be51-f523b3029291" providerId="ADAL" clId="{A64D9AAC-E057-469C-A3F3-3375B256AF29}" dt="2023-11-12T13:01:11.327" v="0"/>
          <ac:spMkLst>
            <pc:docMk/>
            <pc:sldMk cId="1518131276" sldId="256"/>
            <ac:spMk id="2" creationId="{5F1815F6-812A-C54E-805F-C52EC9E2C993}"/>
          </ac:spMkLst>
        </pc:spChg>
      </pc:sldChg>
      <pc:sldChg chg="addSp delSp modSp mod">
        <pc:chgData name="Netta Dafne" userId="89a71111-275f-4d76-be51-f523b3029291" providerId="ADAL" clId="{A64D9AAC-E057-469C-A3F3-3375B256AF29}" dt="2023-11-12T13:05:40.212" v="39" actId="113"/>
        <pc:sldMkLst>
          <pc:docMk/>
          <pc:sldMk cId="2395375073" sldId="257"/>
        </pc:sldMkLst>
        <pc:spChg chg="mod">
          <ac:chgData name="Netta Dafne" userId="89a71111-275f-4d76-be51-f523b3029291" providerId="ADAL" clId="{A64D9AAC-E057-469C-A3F3-3375B256AF29}" dt="2023-11-12T13:01:25.791" v="1"/>
          <ac:spMkLst>
            <pc:docMk/>
            <pc:sldMk cId="2395375073" sldId="257"/>
            <ac:spMk id="2" creationId="{00000000-0000-0000-0000-000000000000}"/>
          </ac:spMkLst>
        </pc:spChg>
        <pc:spChg chg="add del mod">
          <ac:chgData name="Netta Dafne" userId="89a71111-275f-4d76-be51-f523b3029291" providerId="ADAL" clId="{A64D9AAC-E057-469C-A3F3-3375B256AF29}" dt="2023-11-12T13:02:41.982" v="16" actId="3680"/>
          <ac:spMkLst>
            <pc:docMk/>
            <pc:sldMk cId="2395375073" sldId="257"/>
            <ac:spMk id="3" creationId="{00000000-0000-0000-0000-000000000000}"/>
          </ac:spMkLst>
        </pc:spChg>
        <pc:spChg chg="add del mod">
          <ac:chgData name="Netta Dafne" userId="89a71111-275f-4d76-be51-f523b3029291" providerId="ADAL" clId="{A64D9AAC-E057-469C-A3F3-3375B256AF29}" dt="2023-11-12T13:04:22.079" v="28" actId="3680"/>
          <ac:spMkLst>
            <pc:docMk/>
            <pc:sldMk cId="2395375073" sldId="257"/>
            <ac:spMk id="9" creationId="{F96C88EE-E7A8-3021-CDA5-BB73C1084F32}"/>
          </ac:spMkLst>
        </pc:spChg>
        <pc:graphicFrameChg chg="add del mod ord modGraphic">
          <ac:chgData name="Netta Dafne" userId="89a71111-275f-4d76-be51-f523b3029291" providerId="ADAL" clId="{A64D9AAC-E057-469C-A3F3-3375B256AF29}" dt="2023-11-12T13:02:33.690" v="15" actId="3680"/>
          <ac:graphicFrameMkLst>
            <pc:docMk/>
            <pc:sldMk cId="2395375073" sldId="257"/>
            <ac:graphicFrameMk id="6" creationId="{795B59D6-BF6E-53E4-211C-4DB1A6FD659F}"/>
          </ac:graphicFrameMkLst>
        </pc:graphicFrameChg>
        <pc:graphicFrameChg chg="add del mod ord modGraphic">
          <ac:chgData name="Netta Dafne" userId="89a71111-275f-4d76-be51-f523b3029291" providerId="ADAL" clId="{A64D9AAC-E057-469C-A3F3-3375B256AF29}" dt="2023-11-12T13:04:09.131" v="27" actId="478"/>
          <ac:graphicFrameMkLst>
            <pc:docMk/>
            <pc:sldMk cId="2395375073" sldId="257"/>
            <ac:graphicFrameMk id="7" creationId="{C6450E30-1354-1728-75A0-0F3AB4457D2B}"/>
          </ac:graphicFrameMkLst>
        </pc:graphicFrameChg>
        <pc:graphicFrameChg chg="add mod ord modGraphic">
          <ac:chgData name="Netta Dafne" userId="89a71111-275f-4d76-be51-f523b3029291" providerId="ADAL" clId="{A64D9AAC-E057-469C-A3F3-3375B256AF29}" dt="2023-11-12T13:05:40.212" v="39" actId="113"/>
          <ac:graphicFrameMkLst>
            <pc:docMk/>
            <pc:sldMk cId="2395375073" sldId="257"/>
            <ac:graphicFrameMk id="10" creationId="{85219A7B-617B-0C59-58A0-9E3F25702D98}"/>
          </ac:graphicFrameMkLst>
        </pc:graphicFrameChg>
        <pc:graphicFrameChg chg="add mod">
          <ac:chgData name="Netta Dafne" userId="89a71111-275f-4d76-be51-f523b3029291" providerId="ADAL" clId="{A64D9AAC-E057-469C-A3F3-3375B256AF29}" dt="2023-11-12T13:05:13.270" v="34"/>
          <ac:graphicFrameMkLst>
            <pc:docMk/>
            <pc:sldMk cId="2395375073" sldId="257"/>
            <ac:graphicFrameMk id="11" creationId="{DD15E525-1919-3599-8BF9-911B32B4BB03}"/>
          </ac:graphicFrameMkLst>
        </pc:graphicFrameChg>
        <pc:picChg chg="add del mod ord">
          <ac:chgData name="Netta Dafne" userId="89a71111-275f-4d76-be51-f523b3029291" providerId="ADAL" clId="{A64D9AAC-E057-469C-A3F3-3375B256AF29}" dt="2023-11-12T13:01:45.047" v="9" actId="22"/>
          <ac:picMkLst>
            <pc:docMk/>
            <pc:sldMk cId="2395375073" sldId="257"/>
            <ac:picMk id="5" creationId="{DFAA2DF2-7843-9A28-8AAB-53FD9C08B2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182571" cy="12101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0781" y="188843"/>
            <a:ext cx="639769" cy="4605407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" y="176143"/>
            <a:ext cx="7344126" cy="460540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649" y="1008869"/>
            <a:ext cx="4072851" cy="3740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137" y="1015219"/>
            <a:ext cx="3961364" cy="37917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5FB26-10C5-5643-B207-ADB8171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63" y="987055"/>
            <a:ext cx="4086688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8CE032-E08C-544F-A891-62942055AC5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51909" y="980705"/>
            <a:ext cx="3972942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DB09D5-1E2B-D247-9961-25CB7D4B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E9789-F099-F74A-9FE8-C8502A52A16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81649" y="1423125"/>
            <a:ext cx="4072851" cy="332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58D2DF-DADA-C441-AEBD-289C0BFBC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137" y="1435099"/>
            <a:ext cx="3961364" cy="3371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79" y="185092"/>
            <a:ext cx="258917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079" y="185093"/>
            <a:ext cx="5357771" cy="451390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979" y="1189982"/>
            <a:ext cx="2589171" cy="3509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8" y="3886883"/>
            <a:ext cx="813906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038" y="126086"/>
            <a:ext cx="8128411" cy="36775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088" y="4375437"/>
            <a:ext cx="8139062" cy="286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20" y="996779"/>
            <a:ext cx="8105279" cy="3756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B3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1815F6-812A-C54E-805F-C52EC9E2C993}"/>
              </a:ext>
            </a:extLst>
          </p:cNvPr>
          <p:cNvSpPr txBox="1"/>
          <p:nvPr/>
        </p:nvSpPr>
        <p:spPr>
          <a:xfrm>
            <a:off x="95627" y="3006453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40"/>
              </a:lnSpc>
            </a:pPr>
            <a:r>
              <a:rPr lang="en-US" sz="2400" b="1" dirty="0">
                <a:solidFill>
                  <a:srgbClr val="000000"/>
                </a:solidFill>
              </a:rPr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5219A7B-617B-0C59-58A0-9E3F25702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22131"/>
              </p:ext>
            </p:extLst>
          </p:nvPr>
        </p:nvGraphicFramePr>
        <p:xfrm>
          <a:off x="187325" y="791677"/>
          <a:ext cx="51031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202">
                  <a:extLst>
                    <a:ext uri="{9D8B030D-6E8A-4147-A177-3AD203B41FA5}">
                      <a16:colId xmlns:a16="http://schemas.microsoft.com/office/drawing/2014/main" val="1048957079"/>
                    </a:ext>
                  </a:extLst>
                </a:gridCol>
                <a:gridCol w="3666930">
                  <a:extLst>
                    <a:ext uri="{9D8B030D-6E8A-4147-A177-3AD203B41FA5}">
                      <a16:colId xmlns:a16="http://schemas.microsoft.com/office/drawing/2014/main" val="2809474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6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152254"/>
                  </a:ext>
                </a:extLst>
              </a:tr>
            </a:tbl>
          </a:graphicData>
        </a:graphic>
      </p:graphicFrame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DD15E525-1919-3599-8BF9-911B32B4B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93244"/>
              </p:ext>
            </p:extLst>
          </p:nvPr>
        </p:nvGraphicFramePr>
        <p:xfrm>
          <a:off x="258802" y="1668911"/>
          <a:ext cx="7431712" cy="29659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31296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818194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028817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755425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669089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841759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820175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851618">
                <a:tc>
                  <a:txBody>
                    <a:bodyPr/>
                    <a:lstStyle/>
                    <a:p>
                      <a:r>
                        <a:rPr lang="en-US" sz="11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55987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58664675C78E1B419278048D051433F0" ma:contentTypeVersion="10" ma:contentTypeDescription="" ma:contentTypeScope="" ma:versionID="95e6f0a514359c9813ecbf69e23369a7">
  <xsd:schema xmlns:xsd="http://www.w3.org/2001/XMLSchema" xmlns:xs="http://www.w3.org/2001/XMLSchema" xmlns:p="http://schemas.microsoft.com/office/2006/metadata/properties" xmlns:ns2="eb3f7de7-c935-4ca6-a12c-1f73773710ec" xmlns:ns3="775476fc-03f1-4bbb-8ee7-c40644a4def8" targetNamespace="http://schemas.microsoft.com/office/2006/metadata/properties" ma:root="true" ma:fieldsID="6dd47db249b659436b1e481f11502fd3" ns2:_="" ns3:_="">
    <xsd:import namespace="eb3f7de7-c935-4ca6-a12c-1f73773710ec"/>
    <xsd:import namespace="775476fc-03f1-4bbb-8ee7-c40644a4def8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476fc-03f1-4bbb-8ee7-c40644a4d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775476fc-03f1-4bbb-8ee7-c40644a4def8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FF34C80B-11C3-49D4-9392-559DE6ADF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775476fc-03f1-4bbb-8ee7-c40644a4de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669EF2-1A61-4B57-88D1-241E9587F9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D4B284-1C46-4FB2-BB10-55970645F0B7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75476fc-03f1-4bbb-8ee7-c40644a4def8"/>
    <ds:schemaRef ds:uri="eb3f7de7-c935-4ca6-a12c-1f73773710e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</Words>
  <Application>Microsoft Office PowerPoint</Application>
  <PresentationFormat>On-screen Show (16:9)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Conflict of Interest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Netta Dafne</cp:lastModifiedBy>
  <cp:revision>31</cp:revision>
  <dcterms:created xsi:type="dcterms:W3CDTF">2017-02-06T18:49:48Z</dcterms:created>
  <dcterms:modified xsi:type="dcterms:W3CDTF">2023-11-12T13:08:20Z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0x01010037EA2DD516505C4D92B92F8677CFB6850058664675C78E1B419278048D051433F0</vt:lpwstr>
  </property>
  <property fmtid="{D5CDD505-2E9C-101B-9397-08002B2CF9AE}" pid="3" name="MediaServiceImageTags">
    <vt:lpwstr/>
  </property>
</Properties>
</file>