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7" r:id="rId6"/>
  </p:sldIdLst>
  <p:sldSz cx="12192000" cy="6858000"/>
  <p:notesSz cx="6858000" cy="9144000"/>
  <p:defaultTextStyle>
    <a:defPPr>
      <a:defRPr lang="bg-BG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F3E"/>
    <a:srgbClr val="784695"/>
    <a:srgbClr val="ED2C2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45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etta Dafne" userId="89a71111-275f-4d76-be51-f523b3029291" providerId="ADAL" clId="{47C11647-2FF0-4ECB-AF80-83BD1E959D56}"/>
    <pc:docChg chg="delSld">
      <pc:chgData name="Netta Dafne" userId="89a71111-275f-4d76-be51-f523b3029291" providerId="ADAL" clId="{47C11647-2FF0-4ECB-AF80-83BD1E959D56}" dt="2025-12-11T13:10:53.279" v="0" actId="2696"/>
      <pc:docMkLst>
        <pc:docMk/>
      </pc:docMkLst>
      <pc:sldChg chg="del">
        <pc:chgData name="Netta Dafne" userId="89a71111-275f-4d76-be51-f523b3029291" providerId="ADAL" clId="{47C11647-2FF0-4ECB-AF80-83BD1E959D56}" dt="2025-12-11T13:10:53.279" v="0" actId="2696"/>
        <pc:sldMkLst>
          <pc:docMk/>
          <pc:sldMk cId="2780712467" sldId="258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A blue and purple poster with a castle and a boat&#10;&#10;AI-generated content may be incorrect.">
            <a:extLst>
              <a:ext uri="{FF2B5EF4-FFF2-40B4-BE49-F238E27FC236}">
                <a16:creationId xmlns:a16="http://schemas.microsoft.com/office/drawing/2014/main" id="{DA93BCAA-8B17-6890-4F89-5874FE15356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1999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67EA5B63-12AA-68BA-1B8F-721161F2009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81000" y="4234070"/>
            <a:ext cx="9144000" cy="866154"/>
          </a:xfrm>
        </p:spPr>
        <p:txBody>
          <a:bodyPr anchor="b">
            <a:normAutofit/>
          </a:bodyPr>
          <a:lstStyle>
            <a:lvl1pPr algn="l">
              <a:defRPr sz="4000">
                <a:solidFill>
                  <a:srgbClr val="FFCF3E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bg-BG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DA23796-4D32-4EFF-D937-C5A4C73ED8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85D23E-B466-4401-9C45-8BE5980914FA}" type="datetimeFigureOut">
              <a:rPr lang="bg-BG" smtClean="0"/>
              <a:t>11.12.2025 г.</a:t>
            </a:fld>
            <a:endParaRPr lang="bg-B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8166ACA-04E2-7E8B-A107-EFD15D3B76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AA312DB-2B46-2149-0E0A-A23DEBB0C4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06D4F-52DF-430F-A278-1FF55D95C877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4930139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0CFE2E-5C56-A881-265B-A97C0CD8C4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bg-BG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7D8B64C-656D-0A9A-A57C-EBAB4B90859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bg-BG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C1E6F8-CE0D-9A57-0A3A-BA4CFD6F92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85D23E-B466-4401-9C45-8BE5980914FA}" type="datetimeFigureOut">
              <a:rPr lang="bg-BG" smtClean="0"/>
              <a:t>11.12.2025 г.</a:t>
            </a:fld>
            <a:endParaRPr lang="bg-B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91495FC-FDCF-45AF-885F-B65EAA8E8C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7BE3579-0632-94D4-C73A-3A429A6549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06D4F-52DF-430F-A278-1FF55D95C877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8824508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FF165A7-20D2-9FFB-A3F7-FD268DE691D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bg-BG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D9A1319-0AA5-E115-01C4-2061755ABCA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bg-BG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C1386F0-CCF4-9F79-64F4-DCFC49CBEF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85D23E-B466-4401-9C45-8BE5980914FA}" type="datetimeFigureOut">
              <a:rPr lang="bg-BG" smtClean="0"/>
              <a:t>11.12.2025 г.</a:t>
            </a:fld>
            <a:endParaRPr lang="bg-B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80F53E4-DB5E-C9E6-0BA6-856192C4BE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BF4F27-938E-1ED6-F8BA-9EDEAB5DE5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06D4F-52DF-430F-A278-1FF55D95C877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3901973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832A32-26D7-5D73-CA12-8DCC9A4B4A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bg-BG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781CBC-ED0F-120C-C829-255260B1E0B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bg-BG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72AA382-F01B-2A03-0BA0-A6901D0F58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85D23E-B466-4401-9C45-8BE5980914FA}" type="datetimeFigureOut">
              <a:rPr lang="bg-BG" smtClean="0"/>
              <a:t>11.12.2025 г.</a:t>
            </a:fld>
            <a:endParaRPr lang="bg-B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71A6167-06CB-BFA4-A4D3-6E716EE847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F0BDB66-AF6E-EAE3-3B1E-BA6E1DAEBF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06D4F-52DF-430F-A278-1FF55D95C877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4464821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27DC4B-B786-04E2-7281-C3C30E2A79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bg-BG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6561C4F-C3ED-8EE9-34F5-934F89A568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458791-43C3-3F25-73F1-D6D45AE77A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85D23E-B466-4401-9C45-8BE5980914FA}" type="datetimeFigureOut">
              <a:rPr lang="bg-BG" smtClean="0"/>
              <a:t>11.12.2025 г.</a:t>
            </a:fld>
            <a:endParaRPr lang="bg-B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97457B-5FFE-BDCF-40F7-03FEDB0C6D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4086AC6-B026-B559-57CD-ABA0CDFC09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06D4F-52DF-430F-A278-1FF55D95C877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9847169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EA9D34-C3D6-5191-F1BF-C861C09D99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bg-BG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9C9B90-DB3B-D748-22E1-CEC7502521B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bg-BG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57CFB39-60EA-C528-777C-9D52A060C4A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bg-BG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75149FC-C459-D6B9-6618-7E2762B55B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85D23E-B466-4401-9C45-8BE5980914FA}" type="datetimeFigureOut">
              <a:rPr lang="bg-BG" smtClean="0"/>
              <a:t>11.12.2025 г.</a:t>
            </a:fld>
            <a:endParaRPr lang="bg-BG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713E73D-7664-A75F-3FFF-342DC39C9B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E84ECB2-B6E9-0AC0-576B-380964A565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06D4F-52DF-430F-A278-1FF55D95C877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9732847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43CD3C-E4BE-7388-0ABC-1BFB70C676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bg-BG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117C202-DDCC-1315-BE95-ADAE499B71C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A8954E4-8074-19CB-F8F0-8AF78AE3F1E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bg-BG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C10D78A-4E48-200E-8CE3-B8FD7A639FA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7A3CA04-BB87-E4C5-52F7-82A041BD570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bg-BG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18AF27F-9CC0-1EC2-A292-09A0B1B7E6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85D23E-B466-4401-9C45-8BE5980914FA}" type="datetimeFigureOut">
              <a:rPr lang="bg-BG" smtClean="0"/>
              <a:t>11.12.2025 г.</a:t>
            </a:fld>
            <a:endParaRPr lang="bg-BG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24C5814-430F-E854-63DA-D60DEF10D0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1261E1E-E138-FDC3-3454-8DA19E2AD2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06D4F-52DF-430F-A278-1FF55D95C877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6516928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A461C2-7E9E-F23D-9839-CACE5E2EA8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bg-B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F7EAE4E-1EB5-3B7E-3C21-163D5E62CB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85D23E-B466-4401-9C45-8BE5980914FA}" type="datetimeFigureOut">
              <a:rPr lang="bg-BG" smtClean="0"/>
              <a:t>11.12.2025 г.</a:t>
            </a:fld>
            <a:endParaRPr lang="bg-B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49B7569-16AE-F5AB-AA5F-5DC21D48F5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AD19302-52A7-AF26-864A-E62F02892B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06D4F-52DF-430F-A278-1FF55D95C877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7068232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ACB68E8-9BAE-DD62-6824-3970A3D693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85D23E-B466-4401-9C45-8BE5980914FA}" type="datetimeFigureOut">
              <a:rPr lang="bg-BG" smtClean="0"/>
              <a:t>11.12.2025 г.</a:t>
            </a:fld>
            <a:endParaRPr lang="bg-BG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B9E25C1-5682-1FF6-5152-D913CFFB2B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00ABA00-ABEE-E3E6-B2F0-88A986E2C6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06D4F-52DF-430F-A278-1FF55D95C877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8300421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790479-A850-D4CD-A468-ECFB72162F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bg-BG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B53CDD-61DA-861E-D749-3B1042131B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bg-BG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4DB3CAA-4AFF-7F83-8DC2-AD93B41D17E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0EBB1A5-74CB-EA8C-097E-5D1233C03C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85D23E-B466-4401-9C45-8BE5980914FA}" type="datetimeFigureOut">
              <a:rPr lang="bg-BG" smtClean="0"/>
              <a:t>11.12.2025 г.</a:t>
            </a:fld>
            <a:endParaRPr lang="bg-BG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FBA67C3-A196-EE3A-ABD6-DFD4A63264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C2F74BD-0495-3EB6-7A03-F763A53B7D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06D4F-52DF-430F-A278-1FF55D95C877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0164211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07C940-30AA-EE96-38B0-99B975A191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bg-BG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E6BEE0B-C273-C899-A929-BC3FC289F6D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bg-BG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C63019A-DCE7-183D-316B-991F5E862D6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BE95178-F9AB-7E82-5022-270D2D5EE1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85D23E-B466-4401-9C45-8BE5980914FA}" type="datetimeFigureOut">
              <a:rPr lang="bg-BG" smtClean="0"/>
              <a:t>11.12.2025 г.</a:t>
            </a:fld>
            <a:endParaRPr lang="bg-BG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DFD5FF4-72EC-DEAC-E060-07F280638C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C76E32B-E431-3DCB-ED9F-B2CB5EB416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06D4F-52DF-430F-A278-1FF55D95C877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443374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A white background with red and blue text&#10;&#10;AI-generated content may be incorrect.">
            <a:extLst>
              <a:ext uri="{FF2B5EF4-FFF2-40B4-BE49-F238E27FC236}">
                <a16:creationId xmlns:a16="http://schemas.microsoft.com/office/drawing/2014/main" id="{54051BB9-E99B-487A-BF2A-2AE7ABCA090E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1999" cy="6858000"/>
          </a:xfrm>
          <a:prstGeom prst="rect">
            <a:avLst/>
          </a:prstGeom>
        </p:spPr>
      </p:pic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5F53E67-8CF3-137F-9771-90FA0A7E3E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bg-BG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4C3C578-363A-E8D5-B6B5-4D8F890EC9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bg-BG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F66D88B-69AE-71AF-FC6A-B25293570C4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785D23E-B466-4401-9C45-8BE5980914FA}" type="datetimeFigureOut">
              <a:rPr lang="bg-BG" smtClean="0"/>
              <a:t>11.12.2025 г.</a:t>
            </a:fld>
            <a:endParaRPr lang="bg-B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86D21A-46EE-7298-3755-652F04CAC81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bg-B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65A6B1B-752B-1129-5BA7-A9E268E7098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ED06D4F-52DF-430F-A278-1FF55D95C877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1125359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ED2C24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rgbClr val="784695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rgbClr val="784695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rgbClr val="784695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784695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784695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bg-BG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533C79-0F0F-6002-7CEC-AF53AF3B5A5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/>
              <a:t>YOUR TITLE HERE</a:t>
            </a:r>
            <a:endParaRPr lang="bg-BG" b="1" dirty="0"/>
          </a:p>
        </p:txBody>
      </p:sp>
    </p:spTree>
    <p:extLst>
      <p:ext uri="{BB962C8B-B14F-4D97-AF65-F5344CB8AC3E}">
        <p14:creationId xmlns:p14="http://schemas.microsoft.com/office/powerpoint/2010/main" val="16519119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BBC118-D83A-7C28-049A-B27239CCA3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6446" y="354758"/>
            <a:ext cx="10515600" cy="741681"/>
          </a:xfrm>
        </p:spPr>
        <p:txBody>
          <a:bodyPr/>
          <a:lstStyle/>
          <a:p>
            <a:r>
              <a:rPr lang="en-US" dirty="0"/>
              <a:t>Conflict of Interest</a:t>
            </a:r>
            <a:endParaRPr lang="bg-BG" dirty="0"/>
          </a:p>
        </p:txBody>
      </p:sp>
      <p:graphicFrame>
        <p:nvGraphicFramePr>
          <p:cNvPr id="4" name="Content Placeholder 9">
            <a:extLst>
              <a:ext uri="{FF2B5EF4-FFF2-40B4-BE49-F238E27FC236}">
                <a16:creationId xmlns:a16="http://schemas.microsoft.com/office/drawing/2014/main" id="{9686B109-7DDE-BB86-AA72-AD0A8CA06CB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00767731"/>
              </p:ext>
            </p:extLst>
          </p:nvPr>
        </p:nvGraphicFramePr>
        <p:xfrm>
          <a:off x="246446" y="988541"/>
          <a:ext cx="5462376" cy="9164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37306">
                  <a:extLst>
                    <a:ext uri="{9D8B030D-6E8A-4147-A177-3AD203B41FA5}">
                      <a16:colId xmlns:a16="http://schemas.microsoft.com/office/drawing/2014/main" val="1048957079"/>
                    </a:ext>
                  </a:extLst>
                </a:gridCol>
                <a:gridCol w="3925070">
                  <a:extLst>
                    <a:ext uri="{9D8B030D-6E8A-4147-A177-3AD203B41FA5}">
                      <a16:colId xmlns:a16="http://schemas.microsoft.com/office/drawing/2014/main" val="2809474274"/>
                    </a:ext>
                  </a:extLst>
                </a:gridCol>
              </a:tblGrid>
              <a:tr h="458214">
                <a:tc>
                  <a:txBody>
                    <a:bodyPr/>
                    <a:lstStyle/>
                    <a:p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No, Nothing to disclose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15565513"/>
                  </a:ext>
                </a:extLst>
              </a:tr>
              <a:tr h="458214">
                <a:tc>
                  <a:txBody>
                    <a:bodyPr/>
                    <a:lstStyle/>
                    <a:p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0" dirty="0">
                          <a:solidFill>
                            <a:schemeClr val="tx1"/>
                          </a:solidFill>
                        </a:rPr>
                        <a:t>Yes, please specify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01152254"/>
                  </a:ext>
                </a:extLst>
              </a:tr>
            </a:tbl>
          </a:graphicData>
        </a:graphic>
      </p:graphicFrame>
      <p:graphicFrame>
        <p:nvGraphicFramePr>
          <p:cNvPr id="5" name="Table 15">
            <a:extLst>
              <a:ext uri="{FF2B5EF4-FFF2-40B4-BE49-F238E27FC236}">
                <a16:creationId xmlns:a16="http://schemas.microsoft.com/office/drawing/2014/main" id="{F593189A-CE58-8C86-6723-65CD4A9D01C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9489401"/>
              </p:ext>
            </p:extLst>
          </p:nvPr>
        </p:nvGraphicFramePr>
        <p:xfrm>
          <a:off x="246446" y="2027257"/>
          <a:ext cx="10812852" cy="4105144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1645992">
                  <a:extLst>
                    <a:ext uri="{9D8B030D-6E8A-4147-A177-3AD203B41FA5}">
                      <a16:colId xmlns:a16="http://schemas.microsoft.com/office/drawing/2014/main" val="919235388"/>
                    </a:ext>
                  </a:extLst>
                </a:gridCol>
                <a:gridCol w="1190440">
                  <a:extLst>
                    <a:ext uri="{9D8B030D-6E8A-4147-A177-3AD203B41FA5}">
                      <a16:colId xmlns:a16="http://schemas.microsoft.com/office/drawing/2014/main" val="376336099"/>
                    </a:ext>
                  </a:extLst>
                </a:gridCol>
                <a:gridCol w="1496889">
                  <a:extLst>
                    <a:ext uri="{9D8B030D-6E8A-4147-A177-3AD203B41FA5}">
                      <a16:colId xmlns:a16="http://schemas.microsoft.com/office/drawing/2014/main" val="2706565309"/>
                    </a:ext>
                  </a:extLst>
                </a:gridCol>
                <a:gridCol w="1046773">
                  <a:extLst>
                    <a:ext uri="{9D8B030D-6E8A-4147-A177-3AD203B41FA5}">
                      <a16:colId xmlns:a16="http://schemas.microsoft.com/office/drawing/2014/main" val="4006626572"/>
                    </a:ext>
                  </a:extLst>
                </a:gridCol>
                <a:gridCol w="1099114">
                  <a:extLst>
                    <a:ext uri="{9D8B030D-6E8A-4147-A177-3AD203B41FA5}">
                      <a16:colId xmlns:a16="http://schemas.microsoft.com/office/drawing/2014/main" val="4161950694"/>
                    </a:ext>
                  </a:extLst>
                </a:gridCol>
                <a:gridCol w="973498">
                  <a:extLst>
                    <a:ext uri="{9D8B030D-6E8A-4147-A177-3AD203B41FA5}">
                      <a16:colId xmlns:a16="http://schemas.microsoft.com/office/drawing/2014/main" val="2642904175"/>
                    </a:ext>
                  </a:extLst>
                </a:gridCol>
                <a:gridCol w="1224727">
                  <a:extLst>
                    <a:ext uri="{9D8B030D-6E8A-4147-A177-3AD203B41FA5}">
                      <a16:colId xmlns:a16="http://schemas.microsoft.com/office/drawing/2014/main" val="634785481"/>
                    </a:ext>
                  </a:extLst>
                </a:gridCol>
                <a:gridCol w="1193323">
                  <a:extLst>
                    <a:ext uri="{9D8B030D-6E8A-4147-A177-3AD203B41FA5}">
                      <a16:colId xmlns:a16="http://schemas.microsoft.com/office/drawing/2014/main" val="1902694710"/>
                    </a:ext>
                  </a:extLst>
                </a:gridCol>
                <a:gridCol w="942096">
                  <a:extLst>
                    <a:ext uri="{9D8B030D-6E8A-4147-A177-3AD203B41FA5}">
                      <a16:colId xmlns:a16="http://schemas.microsoft.com/office/drawing/2014/main" val="177745453"/>
                    </a:ext>
                  </a:extLst>
                </a:gridCol>
              </a:tblGrid>
              <a:tr h="1253715">
                <a:tc>
                  <a:txBody>
                    <a:bodyPr/>
                    <a:lstStyle/>
                    <a:p>
                      <a:r>
                        <a:rPr lang="en-US" sz="1100" dirty="0"/>
                        <a:t>Company / Name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Honoraria / Expense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Consulting / Advisory Board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Funded Research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Royalties / Patent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Stock Options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Ownership / Equity Position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Employee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Other (Please specify)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70047035"/>
                  </a:ext>
                </a:extLst>
              </a:tr>
              <a:tr h="755053"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99686009"/>
                  </a:ext>
                </a:extLst>
              </a:tr>
              <a:tr h="349396"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8243923"/>
                  </a:ext>
                </a:extLst>
              </a:tr>
              <a:tr h="349396"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30099827"/>
                  </a:ext>
                </a:extLst>
              </a:tr>
              <a:tr h="349396">
                <a:tc>
                  <a:txBody>
                    <a:bodyPr/>
                    <a:lstStyle/>
                    <a:p>
                      <a:endParaRPr lang="en-US" sz="1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8780622"/>
                  </a:ext>
                </a:extLst>
              </a:tr>
              <a:tr h="349396">
                <a:tc>
                  <a:txBody>
                    <a:bodyPr/>
                    <a:lstStyle/>
                    <a:p>
                      <a:endParaRPr lang="en-US" sz="1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49092222"/>
                  </a:ext>
                </a:extLst>
              </a:tr>
              <a:tr h="349396">
                <a:tc>
                  <a:txBody>
                    <a:bodyPr/>
                    <a:lstStyle/>
                    <a:p>
                      <a:endParaRPr lang="en-US" sz="1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02793171"/>
                  </a:ext>
                </a:extLst>
              </a:tr>
              <a:tr h="349396">
                <a:tc>
                  <a:txBody>
                    <a:bodyPr/>
                    <a:lstStyle/>
                    <a:p>
                      <a:endParaRPr lang="en-US" sz="1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732111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802155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Kenes Document" ma:contentTypeID="0x01010037EA2DD516505C4D92B92F8677CFB68500830FADE5CA1CAA47AC209D0C7FB1E0DA" ma:contentTypeVersion="11" ma:contentTypeDescription="" ma:contentTypeScope="" ma:versionID="9efb1802968bbbc2651ae67737f4a12d">
  <xsd:schema xmlns:xsd="http://www.w3.org/2001/XMLSchema" xmlns:xs="http://www.w3.org/2001/XMLSchema" xmlns:p="http://schemas.microsoft.com/office/2006/metadata/properties" xmlns:ns2="eb3f7de7-c935-4ca6-a12c-1f73773710ec" xmlns:ns3="35b59a14-c43c-4866-a0e1-d9934ed79080" targetNamespace="http://schemas.microsoft.com/office/2006/metadata/properties" ma:root="true" ma:fieldsID="eb779c8d6b48dd9c7abb6f80d5bfaaec" ns2:_="" ns3:_="">
    <xsd:import namespace="eb3f7de7-c935-4ca6-a12c-1f73773710ec"/>
    <xsd:import namespace="35b59a14-c43c-4866-a0e1-d9934ed79080"/>
    <xsd:element name="properties">
      <xsd:complexType>
        <xsd:sequence>
          <xsd:element name="documentManagement">
            <xsd:complexType>
              <xsd:all>
                <xsd:element ref="ns2:FolderID" minOccurs="0"/>
                <xsd:element ref="ns2:KenesDocumentTypeId" minOccurs="0"/>
                <xsd:element ref="ns2:Confidential1" minOccurs="0"/>
                <xsd:element ref="ns2:Final" minOccurs="0"/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SearchProperties" minOccurs="0"/>
                <xsd:element ref="ns3:MediaServiceObjectDetectorVersions" minOccurs="0"/>
                <xsd:element ref="ns3:lcf76f155ced4ddcb4097134ff3c332f" minOccurs="0"/>
                <xsd:element ref="ns2:TaxCatchAll" minOccurs="0"/>
                <xsd:element ref="ns3:MediaServiceDateTaken" minOccurs="0"/>
                <xsd:element ref="ns3:MediaServiceOCR" minOccurs="0"/>
                <xsd:element ref="ns3:MediaServiceGenerationTime" minOccurs="0"/>
                <xsd:element ref="ns3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b3f7de7-c935-4ca6-a12c-1f73773710ec" elementFormDefault="qualified">
    <xsd:import namespace="http://schemas.microsoft.com/office/2006/documentManagement/types"/>
    <xsd:import namespace="http://schemas.microsoft.com/office/infopath/2007/PartnerControls"/>
    <xsd:element name="FolderID" ma:index="2" nillable="true" ma:displayName="FolderID" ma:list="{62b5239b-3564-444d-88a9-03f6d13d411f}" ma:internalName="FolderID" ma:showField="Title" ma:web="eb3f7de7-c935-4ca6-a12c-1f73773710ec">
      <xsd:simpleType>
        <xsd:restriction base="dms:Lookup"/>
      </xsd:simpleType>
    </xsd:element>
    <xsd:element name="KenesDocumentTypeId" ma:index="3" nillable="true" ma:displayName="KenesDocumentTypeId" ma:list="{5ca2ab15-5c4e-45db-95e6-5cb4dd45d1b1}" ma:internalName="KenesDocumentTypeId" ma:showField="Title" ma:web="eb3f7de7-c935-4ca6-a12c-1f73773710ec">
      <xsd:simpleType>
        <xsd:restriction base="dms:Lookup"/>
      </xsd:simpleType>
    </xsd:element>
    <xsd:element name="Confidential1" ma:index="4" nillable="true" ma:displayName="Confidential" ma:default="0" ma:internalName="Confidential1">
      <xsd:simpleType>
        <xsd:restriction base="dms:Boolean"/>
      </xsd:simpleType>
    </xsd:element>
    <xsd:element name="Final" ma:index="5" nillable="true" ma:displayName="Final" ma:default="0" ma:internalName="Final">
      <xsd:simpleType>
        <xsd:restriction base="dms:Boolean"/>
      </xsd:simpleType>
    </xsd:element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TaxCatchAll" ma:index="20" nillable="true" ma:displayName="Taxonomy Catch All Column" ma:hidden="true" ma:list="{7eb20398-0988-4e55-b57f-05d62d7b8281}" ma:internalName="TaxCatchAll" ma:showField="CatchAllData" ma:web="eb3f7de7-c935-4ca6-a12c-1f73773710e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5b59a14-c43c-4866-a0e1-d9934ed7908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4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5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6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7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9" nillable="true" ma:taxonomy="true" ma:internalName="lcf76f155ced4ddcb4097134ff3c332f" ma:taxonomyFieldName="MediaServiceImageTags" ma:displayName="Image Tags" ma:readOnly="false" ma:fieldId="{5cf76f15-5ced-4ddc-b409-7134ff3c332f}" ma:taxonomyMulti="true" ma:sspId="720c72ca-3d5e-4053-bfc4-d5117e56c93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2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2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2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4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11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FolderID xmlns="eb3f7de7-c935-4ca6-a12c-1f73773710ec" xsi:nil="true"/>
    <KenesDocumentTypeId xmlns="eb3f7de7-c935-4ca6-a12c-1f73773710ec" xsi:nil="true"/>
    <Confidential1 xmlns="eb3f7de7-c935-4ca6-a12c-1f73773710ec">false</Confidential1>
    <Final xmlns="eb3f7de7-c935-4ca6-a12c-1f73773710ec">false</Final>
    <lcf76f155ced4ddcb4097134ff3c332f xmlns="35b59a14-c43c-4866-a0e1-d9934ed79080">
      <Terms xmlns="http://schemas.microsoft.com/office/infopath/2007/PartnerControls"/>
    </lcf76f155ced4ddcb4097134ff3c332f>
    <TaxCatchAll xmlns="eb3f7de7-c935-4ca6-a12c-1f73773710ec" xsi:nil="true"/>
  </documentManagement>
</p:properties>
</file>

<file path=customXml/itemProps1.xml><?xml version="1.0" encoding="utf-8"?>
<ds:datastoreItem xmlns:ds="http://schemas.openxmlformats.org/officeDocument/2006/customXml" ds:itemID="{39F2D465-1EFD-43C6-BF43-DC9778263C6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b3f7de7-c935-4ca6-a12c-1f73773710ec"/>
    <ds:schemaRef ds:uri="35b59a14-c43c-4866-a0e1-d9934ed7908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624A066D-FFC2-4A42-98CB-BA4130B2A97C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F503A536-7EFA-4081-A8E0-6F5CF5F559BE}">
  <ds:schemaRefs>
    <ds:schemaRef ds:uri="http://schemas.microsoft.com/office/infopath/2007/PartnerControls"/>
    <ds:schemaRef ds:uri="http://schemas.microsoft.com/office/2006/metadata/properties"/>
    <ds:schemaRef ds:uri="http://purl.org/dc/terms/"/>
    <ds:schemaRef ds:uri="eb3f7de7-c935-4ca6-a12c-1f73773710ec"/>
    <ds:schemaRef ds:uri="35b59a14-c43c-4866-a0e1-d9934ed79080"/>
    <ds:schemaRef ds:uri="http://www.w3.org/XML/1998/namespace"/>
    <ds:schemaRef ds:uri="http://schemas.microsoft.com/office/2006/documentManagement/types"/>
    <ds:schemaRef ds:uri="http://schemas.openxmlformats.org/package/2006/metadata/core-properties"/>
    <ds:schemaRef ds:uri="http://purl.org/dc/dcmitype/"/>
    <ds:schemaRef ds:uri="http://purl.org/dc/elements/1.1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42</Words>
  <Application>Microsoft Office PowerPoint</Application>
  <PresentationFormat>Widescreen</PresentationFormat>
  <Paragraphs>13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Aptos</vt:lpstr>
      <vt:lpstr>Aptos Display</vt:lpstr>
      <vt:lpstr>Arial</vt:lpstr>
      <vt:lpstr>Office Theme</vt:lpstr>
      <vt:lpstr>YOUR TITLE HERE</vt:lpstr>
      <vt:lpstr>Conflict of Interest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Antoniya Boyanova-Popova</dc:creator>
  <cp:lastModifiedBy>Netta Dafne</cp:lastModifiedBy>
  <cp:revision>3</cp:revision>
  <dcterms:created xsi:type="dcterms:W3CDTF">2025-03-18T11:16:14Z</dcterms:created>
  <dcterms:modified xsi:type="dcterms:W3CDTF">2025-12-11T13:11:02Z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0x01010037EA2DD516505C4D92B92F8677CFB68500830FADE5CA1CAA47AC209D0C7FB1E0DA</vt:lpwstr>
  </property>
  <property fmtid="{D5CDD505-2E9C-101B-9397-08002B2CF9AE}" pid="3" name="MediaServiceImageTags">
    <vt:lpwstr/>
  </property>
</Properties>
</file>