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2F5B60-DFED-4940-80A9-6E3A6E834DFD}" v="4" dt="2025-12-29T12:20:06.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12/29/2025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12/29/2025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12/29/2025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lcf76f155ced4ddcb4097134ff3c332f xmlns="35b59a14-c43c-4866-a0e1-d9934ed79080">
      <Terms xmlns="http://schemas.microsoft.com/office/infopath/2007/PartnerControls"/>
    </lcf76f155ced4ddcb4097134ff3c332f>
    <TaxCatchAll xmlns="eb3f7de7-c935-4ca6-a12c-1f73773710ec"/>
  </documentManagement>
</p:properti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830FADE5CA1CAA47AC209D0C7FB1E0DA" ma:contentTypeVersion="11" ma:contentTypeDescription="" ma:contentTypeScope="" ma:versionID="9efb1802968bbbc2651ae67737f4a12d">
  <xsd:schema xmlns:xsd="http://www.w3.org/2001/XMLSchema" xmlns:xs="http://www.w3.org/2001/XMLSchema" xmlns:p="http://schemas.microsoft.com/office/2006/metadata/properties" xmlns:ns2="eb3f7de7-c935-4ca6-a12c-1f73773710ec" xmlns:ns3="35b59a14-c43c-4866-a0e1-d9934ed79080" targetNamespace="http://schemas.microsoft.com/office/2006/metadata/properties" ma:root="true" ma:fieldsID="eb779c8d6b48dd9c7abb6f80d5bfaaec" ns2:_="" ns3:_="">
    <xsd:import namespace="eb3f7de7-c935-4ca6-a12c-1f73773710ec"/>
    <xsd:import namespace="35b59a14-c43c-4866-a0e1-d9934ed79080"/>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5b59a14-c43c-4866-a0e1-d9934ed79080"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F07D7C3E-9EAD-4C45-9A4F-3BA4DB70C1FB}">
  <ds:schemaRefs>
    <ds:schemaRef ds:uri="http://schemas.microsoft.com/office/2006/metadata/properties"/>
    <ds:schemaRef ds:uri="http://purl.org/dc/terms/"/>
    <ds:schemaRef ds:uri="http://schemas.microsoft.com/office/infopath/2007/PartnerControls"/>
    <ds:schemaRef ds:uri="eb3f7de7-c935-4ca6-a12c-1f73773710ec"/>
    <ds:schemaRef ds:uri="http://www.w3.org/XML/1998/namespace"/>
    <ds:schemaRef ds:uri="http://purl.org/dc/elements/1.1/"/>
    <ds:schemaRef ds:uri="http://schemas.microsoft.com/office/2006/documentManagement/types"/>
    <ds:schemaRef ds:uri="http://schemas.openxmlformats.org/package/2006/metadata/core-properties"/>
    <ds:schemaRef ds:uri="35b59a14-c43c-4866-a0e1-d9934ed79080"/>
    <ds:schemaRef ds:uri="http://purl.org/dc/dcmitype/"/>
  </ds:schemaRefs>
</ds:datastoreItem>
</file>

<file path=customXml/itemProps3.xml><?xml version="1.0" encoding="utf-8"?>
<ds:datastoreItem xmlns:ds="http://schemas.openxmlformats.org/officeDocument/2006/customXml" ds:itemID="{DB8960DA-1A64-44F1-8CBB-735BFF66B0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35b59a14-c43c-4866-a0e1-d9934ed790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2025-12-29T12:20:06Z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0x01010037EA2DD516505C4D92B92F8677CFB68500830FADE5CA1CAA47AC209D0C7FB1E0DA</vt:lpwstr>
  </property>
</Properties>
</file>