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232"/>
    <a:srgbClr val="DB9E28"/>
    <a:srgbClr val="1B3281"/>
    <a:srgbClr val="F2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91"/>
    <p:restoredTop sz="94830"/>
  </p:normalViewPr>
  <p:slideViewPr>
    <p:cSldViewPr snapToGrid="0" snapToObjects="1">
      <p:cViewPr varScale="1">
        <p:scale>
          <a:sx n="156" d="100"/>
          <a:sy n="156" d="100"/>
        </p:scale>
        <p:origin x="26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929" y="1984148"/>
            <a:ext cx="8739582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29" y="3143433"/>
            <a:ext cx="8182571" cy="121017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70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70781" y="188843"/>
            <a:ext cx="639769" cy="4605407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176143"/>
            <a:ext cx="7344126" cy="4605407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3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6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649" y="1008869"/>
            <a:ext cx="4072851" cy="3740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7137" y="1015219"/>
            <a:ext cx="3961364" cy="37917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5FB26-10C5-5643-B207-ADB817128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9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163" y="987055"/>
            <a:ext cx="4086688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78CE032-E08C-544F-A891-62942055AC5F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351909" y="980705"/>
            <a:ext cx="3972942" cy="367464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DDB09D5-1E2B-D247-9961-25CB7D4B4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E9789-F099-F74A-9FE8-C8502A52A16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181649" y="1423125"/>
            <a:ext cx="4072851" cy="332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E58D2DF-DADA-C441-AEBD-289C0BFBC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7137" y="1435099"/>
            <a:ext cx="3961364" cy="33718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22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292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979" y="185092"/>
            <a:ext cx="258917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0079" y="185093"/>
            <a:ext cx="5357771" cy="4513907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</a:t>
            </a:r>
          </a:p>
          <a:p>
            <a:pPr lvl="0"/>
            <a:r>
              <a:rPr lang="en-GB" dirty="0"/>
              <a:t>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979" y="1189982"/>
            <a:ext cx="2589171" cy="35090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14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088" y="3886883"/>
            <a:ext cx="813906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038" y="126086"/>
            <a:ext cx="8128411" cy="36775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088" y="4375437"/>
            <a:ext cx="8139062" cy="2860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247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2994" y="156519"/>
            <a:ext cx="8126455" cy="735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820" y="996779"/>
            <a:ext cx="8105279" cy="3756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8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1B328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BC23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1815F6-812A-C54E-805F-C52EC9E2C993}"/>
              </a:ext>
            </a:extLst>
          </p:cNvPr>
          <p:cNvSpPr txBox="1"/>
          <p:nvPr/>
        </p:nvSpPr>
        <p:spPr>
          <a:xfrm>
            <a:off x="160941" y="3006453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L" sz="2400" b="1" dirty="0">
                <a:solidFill>
                  <a:srgbClr val="FBC232"/>
                </a:solidFill>
                <a:latin typeface="+mj-lt"/>
              </a:rPr>
              <a:t>Call to Action Location</a:t>
            </a:r>
          </a:p>
        </p:txBody>
      </p:sp>
    </p:spTree>
    <p:extLst>
      <p:ext uri="{BB962C8B-B14F-4D97-AF65-F5344CB8AC3E}">
        <p14:creationId xmlns:p14="http://schemas.microsoft.com/office/powerpoint/2010/main" val="1518131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375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2" ma:contentTypeDescription="Create a new document." ma:contentTypeScope="" ma:versionID="0f2e4dc4833b85b0e4dcf48732165127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9d02df8429b63164f71ef0f48df28581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  <Image xmlns="f41fa17a-99c4-4c5f-bcb4-a52bd907e64f" xsi:nil="true"/>
    <Number xmlns="f41fa17a-99c4-4c5f-bcb4-a52bd907e64f" xsi:nil="true"/>
  </documentManagement>
</p:properties>
</file>

<file path=customXml/itemProps1.xml><?xml version="1.0" encoding="utf-8"?>
<ds:datastoreItem xmlns:ds="http://schemas.openxmlformats.org/officeDocument/2006/customXml" ds:itemID="{E10B36C8-A377-47C7-B1C9-4DE216602C9C}"/>
</file>

<file path=customXml/itemProps2.xml><?xml version="1.0" encoding="utf-8"?>
<ds:datastoreItem xmlns:ds="http://schemas.openxmlformats.org/officeDocument/2006/customXml" ds:itemID="{8F84F25E-8CA3-48F1-8513-3EE454DCB319}"/>
</file>

<file path=customXml/itemProps3.xml><?xml version="1.0" encoding="utf-8"?>
<ds:datastoreItem xmlns:ds="http://schemas.openxmlformats.org/officeDocument/2006/customXml" ds:itemID="{7D4672FB-DB74-4DE7-9056-A19A85BF96FE}"/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31</cp:revision>
  <dcterms:created xsi:type="dcterms:W3CDTF">2017-02-06T18:49:48Z</dcterms:created>
  <dcterms:modified xsi:type="dcterms:W3CDTF">2024-02-27T18:29:03Z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