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232"/>
    <a:srgbClr val="DB9E28"/>
    <a:srgbClr val="1B3281"/>
    <a:srgbClr val="F2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49AB4E-5E3F-47C6-9118-EF22A6673936}" v="4" dt="2024-11-05T12:54:55.7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91"/>
    <p:restoredTop sz="94830"/>
  </p:normalViewPr>
  <p:slideViewPr>
    <p:cSldViewPr snapToGrid="0" snapToObjects="1">
      <p:cViewPr varScale="1">
        <p:scale>
          <a:sx n="138" d="100"/>
          <a:sy n="138" d="100"/>
        </p:scale>
        <p:origin x="1362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29" y="1984148"/>
            <a:ext cx="8739582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29" y="3143433"/>
            <a:ext cx="8182571" cy="121017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70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70781" y="188843"/>
            <a:ext cx="639769" cy="4605407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700" y="176143"/>
            <a:ext cx="7344126" cy="4605407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3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6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1649" y="1008869"/>
            <a:ext cx="4072851" cy="3740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7137" y="1015219"/>
            <a:ext cx="3961364" cy="37917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45FB26-10C5-5643-B207-ADB817128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94" y="156519"/>
            <a:ext cx="8126455" cy="7350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0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163" y="987055"/>
            <a:ext cx="4086688" cy="367464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78CE032-E08C-544F-A891-62942055AC5F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351909" y="980705"/>
            <a:ext cx="3972942" cy="367464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DDB09D5-1E2B-D247-9961-25CB7D4B4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94" y="156519"/>
            <a:ext cx="8126455" cy="7350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8E9789-F099-F74A-9FE8-C8502A52A16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81649" y="1423125"/>
            <a:ext cx="4072851" cy="332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E58D2DF-DADA-C441-AEBD-289C0BFBC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7137" y="1435099"/>
            <a:ext cx="3961364" cy="33718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2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1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292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79" y="185092"/>
            <a:ext cx="2589171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0079" y="185093"/>
            <a:ext cx="5357771" cy="4513907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</a:t>
            </a:r>
          </a:p>
          <a:p>
            <a:pPr lvl="0"/>
            <a:r>
              <a:rPr lang="en-GB" dirty="0"/>
              <a:t>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979" y="1189982"/>
            <a:ext cx="2589171" cy="35090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414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88" y="3886883"/>
            <a:ext cx="8139062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1038" y="126086"/>
            <a:ext cx="8128411" cy="36775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088" y="4375437"/>
            <a:ext cx="8139062" cy="2860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2473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2994" y="156519"/>
            <a:ext cx="8126455" cy="735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820" y="996779"/>
            <a:ext cx="8105279" cy="3756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8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1B328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BC232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BC232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BC23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BC232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BC232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1815F6-812A-C54E-805F-C52EC9E2C993}"/>
              </a:ext>
            </a:extLst>
          </p:cNvPr>
          <p:cNvSpPr txBox="1"/>
          <p:nvPr/>
        </p:nvSpPr>
        <p:spPr>
          <a:xfrm>
            <a:off x="160941" y="3006453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2400" b="1" dirty="0">
                <a:solidFill>
                  <a:srgbClr val="FBC232"/>
                </a:solidFill>
                <a:latin typeface="+mj-lt"/>
              </a:rPr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51813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Conflict of Interest</a:t>
            </a:r>
          </a:p>
        </p:txBody>
      </p:sp>
      <p:graphicFrame>
        <p:nvGraphicFramePr>
          <p:cNvPr id="4" name="Table 15">
            <a:extLst>
              <a:ext uri="{FF2B5EF4-FFF2-40B4-BE49-F238E27FC236}">
                <a16:creationId xmlns:a16="http://schemas.microsoft.com/office/drawing/2014/main" id="{A485C83C-239F-B4F6-B244-BD111482D6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349951"/>
              </p:ext>
            </p:extLst>
          </p:nvPr>
        </p:nvGraphicFramePr>
        <p:xfrm>
          <a:off x="258802" y="1668911"/>
          <a:ext cx="7431712" cy="296597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31296">
                  <a:extLst>
                    <a:ext uri="{9D8B030D-6E8A-4147-A177-3AD203B41FA5}">
                      <a16:colId xmlns:a16="http://schemas.microsoft.com/office/drawing/2014/main" val="919235388"/>
                    </a:ext>
                  </a:extLst>
                </a:gridCol>
                <a:gridCol w="818194">
                  <a:extLst>
                    <a:ext uri="{9D8B030D-6E8A-4147-A177-3AD203B41FA5}">
                      <a16:colId xmlns:a16="http://schemas.microsoft.com/office/drawing/2014/main" val="376336099"/>
                    </a:ext>
                  </a:extLst>
                </a:gridCol>
                <a:gridCol w="1028817">
                  <a:extLst>
                    <a:ext uri="{9D8B030D-6E8A-4147-A177-3AD203B41FA5}">
                      <a16:colId xmlns:a16="http://schemas.microsoft.com/office/drawing/2014/main" val="2706565309"/>
                    </a:ext>
                  </a:extLst>
                </a:gridCol>
                <a:gridCol w="719451">
                  <a:extLst>
                    <a:ext uri="{9D8B030D-6E8A-4147-A177-3AD203B41FA5}">
                      <a16:colId xmlns:a16="http://schemas.microsoft.com/office/drawing/2014/main" val="4006626572"/>
                    </a:ext>
                  </a:extLst>
                </a:gridCol>
                <a:gridCol w="755425">
                  <a:extLst>
                    <a:ext uri="{9D8B030D-6E8A-4147-A177-3AD203B41FA5}">
                      <a16:colId xmlns:a16="http://schemas.microsoft.com/office/drawing/2014/main" val="4161950694"/>
                    </a:ext>
                  </a:extLst>
                </a:gridCol>
                <a:gridCol w="669089">
                  <a:extLst>
                    <a:ext uri="{9D8B030D-6E8A-4147-A177-3AD203B41FA5}">
                      <a16:colId xmlns:a16="http://schemas.microsoft.com/office/drawing/2014/main" val="2642904175"/>
                    </a:ext>
                  </a:extLst>
                </a:gridCol>
                <a:gridCol w="841759">
                  <a:extLst>
                    <a:ext uri="{9D8B030D-6E8A-4147-A177-3AD203B41FA5}">
                      <a16:colId xmlns:a16="http://schemas.microsoft.com/office/drawing/2014/main" val="634785481"/>
                    </a:ext>
                  </a:extLst>
                </a:gridCol>
                <a:gridCol w="820175">
                  <a:extLst>
                    <a:ext uri="{9D8B030D-6E8A-4147-A177-3AD203B41FA5}">
                      <a16:colId xmlns:a16="http://schemas.microsoft.com/office/drawing/2014/main" val="1902694710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77745453"/>
                    </a:ext>
                  </a:extLst>
                </a:gridCol>
              </a:tblGrid>
              <a:tr h="851618">
                <a:tc>
                  <a:txBody>
                    <a:bodyPr/>
                    <a:lstStyle/>
                    <a:p>
                      <a:r>
                        <a:rPr lang="en-US" sz="1100" dirty="0"/>
                        <a:t>Company /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Honoraria /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Consulting / Advisory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Funded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Royalties / Patent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Stock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Ownership / Equity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Other (Please specify)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047035"/>
                  </a:ext>
                </a:extLst>
              </a:tr>
              <a:tr h="559878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686009"/>
                  </a:ext>
                </a:extLst>
              </a:tr>
              <a:tr h="244049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43923"/>
                  </a:ext>
                </a:extLst>
              </a:tr>
              <a:tr h="244049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099827"/>
                  </a:ext>
                </a:extLst>
              </a:tr>
              <a:tr h="244049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80622"/>
                  </a:ext>
                </a:extLst>
              </a:tr>
              <a:tr h="244049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092222"/>
                  </a:ext>
                </a:extLst>
              </a:tr>
              <a:tr h="244049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793171"/>
                  </a:ext>
                </a:extLst>
              </a:tr>
              <a:tr h="244049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211101"/>
                  </a:ext>
                </a:extLst>
              </a:tr>
            </a:tbl>
          </a:graphicData>
        </a:graphic>
      </p:graphicFrame>
      <p:graphicFrame>
        <p:nvGraphicFramePr>
          <p:cNvPr id="5" name="Content Placeholder 9">
            <a:extLst>
              <a:ext uri="{FF2B5EF4-FFF2-40B4-BE49-F238E27FC236}">
                <a16:creationId xmlns:a16="http://schemas.microsoft.com/office/drawing/2014/main" id="{6173D164-AE75-B098-BC40-3F5D6AAC9B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3801535"/>
              </p:ext>
            </p:extLst>
          </p:nvPr>
        </p:nvGraphicFramePr>
        <p:xfrm>
          <a:off x="187325" y="791677"/>
          <a:ext cx="51031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202">
                  <a:extLst>
                    <a:ext uri="{9D8B030D-6E8A-4147-A177-3AD203B41FA5}">
                      <a16:colId xmlns:a16="http://schemas.microsoft.com/office/drawing/2014/main" val="1048957079"/>
                    </a:ext>
                  </a:extLst>
                </a:gridCol>
                <a:gridCol w="3666930">
                  <a:extLst>
                    <a:ext uri="{9D8B030D-6E8A-4147-A177-3AD203B41FA5}">
                      <a16:colId xmlns:a16="http://schemas.microsoft.com/office/drawing/2014/main" val="28094742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No, Nothing to disclose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565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Yes, please specify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152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375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D4F83-122F-B4D7-5C1C-D97647203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C1074-8D50-507D-228D-ED92C43F1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D687A-D31D-8A81-DAFA-698B5A319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183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3f7de7-c935-4ca6-a12c-1f73773710ec" xsi:nil="true"/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  <lcf76f155ced4ddcb4097134ff3c332f xmlns="06f2232b-bb3a-4eea-bbff-320933c14bf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0B201674F5648B4D98EBE826E05EC55F" ma:contentTypeVersion="11" ma:contentTypeDescription="" ma:contentTypeScope="" ma:versionID="d3cc5d03d198e92c6139bba211494062">
  <xsd:schema xmlns:xsd="http://www.w3.org/2001/XMLSchema" xmlns:xs="http://www.w3.org/2001/XMLSchema" xmlns:p="http://schemas.microsoft.com/office/2006/metadata/properties" xmlns:ns2="eb3f7de7-c935-4ca6-a12c-1f73773710ec" xmlns:ns3="06f2232b-bb3a-4eea-bbff-320933c14bfc" targetNamespace="http://schemas.microsoft.com/office/2006/metadata/properties" ma:root="true" ma:fieldsID="458c448d01cbc0ff96c25f6dec4513fe" ns2:_="" ns3:_="">
    <xsd:import namespace="eb3f7de7-c935-4ca6-a12c-1f73773710ec"/>
    <xsd:import namespace="06f2232b-bb3a-4eea-bbff-320933c14bfc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f2232b-bb3a-4eea-bbff-320933c14b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4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84F25E-8CA3-48F1-8513-3EE454DCB3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4672FB-DB74-4DE7-9056-A19A85BF96FE}">
  <ds:schemaRefs>
    <ds:schemaRef ds:uri="http://purl.org/dc/elements/1.1/"/>
    <ds:schemaRef ds:uri="eb3f7de7-c935-4ca6-a12c-1f73773710ec"/>
    <ds:schemaRef ds:uri="06f2232b-bb3a-4eea-bbff-320933c14bfc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B75E412-23BD-468A-950A-825BDB3EEB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3f7de7-c935-4ca6-a12c-1f73773710ec"/>
    <ds:schemaRef ds:uri="06f2232b-bb3a-4eea-bbff-320933c14b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41</Words>
  <Application>Microsoft Office PowerPoint</Application>
  <PresentationFormat>On-screen Show (16:9)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Conflict of Interest</vt:lpstr>
      <vt:lpstr>PowerPoint Presentation</vt:lpstr>
    </vt:vector>
  </TitlesOfParts>
  <Company>Roedz Creative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 Schroeder</dc:creator>
  <cp:lastModifiedBy>Netta Dafne</cp:lastModifiedBy>
  <cp:revision>33</cp:revision>
  <dcterms:created xsi:type="dcterms:W3CDTF">2017-02-06T18:49:48Z</dcterms:created>
  <dcterms:modified xsi:type="dcterms:W3CDTF">2024-11-05T12:54:57Z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0x01010037EA2DD516505C4D92B92F8677CFB685000B201674F5648B4D98EBE826E05EC55F</vt:lpwstr>
  </property>
  <property fmtid="{D5CDD505-2E9C-101B-9397-08002B2CF9AE}" pid="3" name="MediaServiceImageTags">
    <vt:lpwstr/>
  </property>
</Properties>
</file>